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880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30C09-9676-E640-ACB0-C2EA36DD5401}" type="datetimeFigureOut">
              <a:rPr lang="en-US" smtClean="0"/>
              <a:t>6/20/13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6ADD-5543-CA49-8EC1-445337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9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2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0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8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2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8227-C796-C849-841E-3D1CF1E17E6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1E6-252C-F84B-B493-E4FA7C00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Extending OSDC toolset for cross-disciplinary discoveries</a:t>
            </a:r>
            <a:br>
              <a:rPr lang="en-US" dirty="0" smtClean="0"/>
            </a:br>
            <a:r>
              <a:rPr lang="en-US" dirty="0" smtClean="0"/>
              <a:t>(Michael Lewis)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 popular cloud tools /systems.</a:t>
            </a:r>
          </a:p>
          <a:p>
            <a:r>
              <a:rPr lang="en-US" dirty="0" smtClean="0"/>
              <a:t>Mirror and expand common tool functionality in a new and unique way.</a:t>
            </a:r>
          </a:p>
          <a:p>
            <a:r>
              <a:rPr lang="en-US" dirty="0" smtClean="0"/>
              <a:t>Provide a level of transparency to your toolset.</a:t>
            </a:r>
          </a:p>
          <a:p>
            <a:r>
              <a:rPr lang="en-US" dirty="0" smtClean="0"/>
              <a:t>Emphasize reusability.</a:t>
            </a:r>
          </a:p>
          <a:p>
            <a:r>
              <a:rPr lang="en-US" dirty="0" smtClean="0"/>
              <a:t>Adopt common standards.</a:t>
            </a:r>
          </a:p>
          <a:p>
            <a:r>
              <a:rPr lang="en-US" dirty="0" smtClean="0"/>
              <a:t>Integrate with OSDC within the </a:t>
            </a:r>
            <a:r>
              <a:rPr lang="en-US" dirty="0" err="1" smtClean="0"/>
              <a:t>Tukey</a:t>
            </a:r>
            <a:r>
              <a:rPr lang="en-US" dirty="0" smtClean="0"/>
              <a:t> interface.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875"/>
            <a:ext cx="7772400" cy="1115548"/>
          </a:xfrm>
        </p:spPr>
        <p:txBody>
          <a:bodyPr>
            <a:noAutofit/>
          </a:bodyPr>
          <a:lstStyle/>
          <a:p>
            <a:r>
              <a:rPr lang="en-US" sz="3600" dirty="0" smtClean="0"/>
              <a:t>Deliverables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5324"/>
            <a:ext cx="6400800" cy="328930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Customize Images that can use Elastic Map Reduce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Adopt a database ID system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Integrate workflow IDs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Coordinate with big heterogeneous clients for streaming visualization – (CAVE , SAGE).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38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875"/>
            <a:ext cx="7772400" cy="1115548"/>
          </a:xfrm>
        </p:spPr>
        <p:txBody>
          <a:bodyPr/>
          <a:lstStyle/>
          <a:p>
            <a:r>
              <a:rPr lang="en-US" dirty="0" err="1" smtClean="0"/>
              <a:t>Tukey</a:t>
            </a:r>
            <a:r>
              <a:rPr lang="en-US" dirty="0" smtClean="0"/>
              <a:t> workflow with dataset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1552423"/>
            <a:ext cx="70485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8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875"/>
            <a:ext cx="7772400" cy="1115548"/>
          </a:xfrm>
        </p:spPr>
        <p:txBody>
          <a:bodyPr/>
          <a:lstStyle/>
          <a:p>
            <a:r>
              <a:rPr lang="en-US" dirty="0" err="1" smtClean="0"/>
              <a:t>Tukey</a:t>
            </a:r>
            <a:r>
              <a:rPr lang="en-US" dirty="0" smtClean="0"/>
              <a:t> selecting a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784350"/>
            <a:ext cx="70231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875"/>
            <a:ext cx="7772400" cy="111554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Tukey</a:t>
            </a:r>
            <a:r>
              <a:rPr lang="en-US" sz="3200" dirty="0" smtClean="0"/>
              <a:t> – selecting a dataset ID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517650"/>
            <a:ext cx="70231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8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98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Extending OSDC toolset for cross-disciplinary discoveries (Michael Lewis)</vt:lpstr>
      <vt:lpstr>Deliverables</vt:lpstr>
      <vt:lpstr>Tukey workflow with dataset</vt:lpstr>
      <vt:lpstr>Tukey selecting a workflow</vt:lpstr>
      <vt:lpstr>Tukey – selecting a dataset ID</vt:lpstr>
    </vt:vector>
  </TitlesOfParts>
  <Company>UIC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Tukey selecting a workflow</dc:title>
  <dc:creator>Michael Lewis</dc:creator>
  <cp:lastModifiedBy>Michael Lewis</cp:lastModifiedBy>
  <cp:revision>13</cp:revision>
  <dcterms:created xsi:type="dcterms:W3CDTF">2013-06-20T08:11:26Z</dcterms:created>
  <dcterms:modified xsi:type="dcterms:W3CDTF">2013-06-20T14:58:30Z</dcterms:modified>
</cp:coreProperties>
</file>